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2C3A2-D446-4AA0-9703-23DF7C08B4E8}" type="datetimeFigureOut">
              <a:rPr lang="en-US" smtClean="0"/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DF07-6C2B-4082-9E96-D6E526EDA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2C3A2-D446-4AA0-9703-23DF7C08B4E8}" type="datetimeFigureOut">
              <a:rPr lang="en-US" smtClean="0"/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DF07-6C2B-4082-9E96-D6E526EDA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2C3A2-D446-4AA0-9703-23DF7C08B4E8}" type="datetimeFigureOut">
              <a:rPr lang="en-US" smtClean="0"/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DF07-6C2B-4082-9E96-D6E526EDA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2C3A2-D446-4AA0-9703-23DF7C08B4E8}" type="datetimeFigureOut">
              <a:rPr lang="en-US" smtClean="0"/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DF07-6C2B-4082-9E96-D6E526EDA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2C3A2-D446-4AA0-9703-23DF7C08B4E8}" type="datetimeFigureOut">
              <a:rPr lang="en-US" smtClean="0"/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DF07-6C2B-4082-9E96-D6E526EDA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2C3A2-D446-4AA0-9703-23DF7C08B4E8}" type="datetimeFigureOut">
              <a:rPr lang="en-US" smtClean="0"/>
              <a:t>10/2/2010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DF07-6C2B-4082-9E96-D6E526EDA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2C3A2-D446-4AA0-9703-23DF7C08B4E8}" type="datetimeFigureOut">
              <a:rPr lang="en-US" smtClean="0"/>
              <a:t>10/2/2010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DF07-6C2B-4082-9E96-D6E526EDA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2C3A2-D446-4AA0-9703-23DF7C08B4E8}" type="datetimeFigureOut">
              <a:rPr lang="en-US" smtClean="0"/>
              <a:t>10/2/2010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DF07-6C2B-4082-9E96-D6E526EDA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2C3A2-D446-4AA0-9703-23DF7C08B4E8}" type="datetimeFigureOut">
              <a:rPr lang="en-US" smtClean="0"/>
              <a:t>10/2/2010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DF07-6C2B-4082-9E96-D6E526EDA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2C3A2-D446-4AA0-9703-23DF7C08B4E8}" type="datetimeFigureOut">
              <a:rPr lang="en-US" smtClean="0"/>
              <a:t>10/2/2010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DF07-6C2B-4082-9E96-D6E526EDA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2C3A2-D446-4AA0-9703-23DF7C08B4E8}" type="datetimeFigureOut">
              <a:rPr lang="en-US" smtClean="0"/>
              <a:t>10/2/2010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DF07-6C2B-4082-9E96-D6E526EDA3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2C3A2-D446-4AA0-9703-23DF7C08B4E8}" type="datetimeFigureOut">
              <a:rPr lang="en-US" smtClean="0"/>
              <a:t>10/2/2010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0DF07-6C2B-4082-9E96-D6E526EDA3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799" y="2209800"/>
            <a:ext cx="883920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The History of Instructional Media</a:t>
            </a:r>
            <a:endParaRPr lang="en-US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Home</dc:creator>
  <cp:lastModifiedBy>Home</cp:lastModifiedBy>
  <cp:revision>1</cp:revision>
  <dcterms:created xsi:type="dcterms:W3CDTF">2010-10-02T17:20:04Z</dcterms:created>
  <dcterms:modified xsi:type="dcterms:W3CDTF">2010-10-02T17:23:23Z</dcterms:modified>
</cp:coreProperties>
</file>